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1" r:id="rId4"/>
    <p:sldId id="262" r:id="rId5"/>
    <p:sldId id="267" r:id="rId6"/>
    <p:sldId id="268" r:id="rId7"/>
    <p:sldId id="269" r:id="rId8"/>
    <p:sldId id="259" r:id="rId9"/>
    <p:sldId id="270" r:id="rId10"/>
    <p:sldId id="271" r:id="rId11"/>
    <p:sldId id="272" r:id="rId12"/>
    <p:sldId id="273" r:id="rId13"/>
    <p:sldId id="266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0"/>
  </p:normalViewPr>
  <p:slideViewPr>
    <p:cSldViewPr snapToGrid="0" snapToObjects="1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65D67-1C4A-3730-27E1-EE56FE6E9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9C4B6-38A0-7BAF-EB02-E38E4F597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5DF83-0333-DB07-5831-981820DF3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E87CC-A849-88CF-A371-FA03444C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21723-DB97-3EC8-DB8A-35DB5E8C4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6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9F5F-4A43-23B2-43CA-AEA99B857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955145-FB50-AEF4-3AFC-031E9D96D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A0E38-662F-0ADB-632A-5355EF206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49E3E-816C-A8EE-F765-172AC272D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D81D7-6212-91B5-8CED-A817935AC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46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33C36B-DD98-9326-1C32-1653674DC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9F67DE-8FC3-3551-6C8B-8E5271584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075C1-BAED-4428-5F35-CB4914D96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93101-F394-9255-F7B5-B7A8E91E7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9F079-4A2D-F355-F46E-606B52BE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52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60898-A0D8-B1DA-FD14-8C7E98AB3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83167-B730-5EB5-34A5-90B127720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93328-627A-6771-2D80-D980D56D1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E4CCB-6B5B-8296-617F-6D880977C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72F16-5CCA-9832-5BFE-1780E1C62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75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B394B-0F94-0B09-ED08-508CFB04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83B0D-9FBE-31F3-1A77-2995858F1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406A9-BB0A-E24A-B4D5-AA43C161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16AB0-642F-57D0-5A6E-AFD3EC391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61A38-AC86-B252-B1F7-1739D4093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98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26B44-9FE8-AB17-5229-3FB9459A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2F58-9636-6066-35D4-B92196D496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7660CE-18E3-756A-DA1D-924C06951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C6E03-09FD-E8BA-3586-4061AB3D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79DB3-A763-8DE5-4478-A0E33E2D2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7D2C3-2FE0-EAAF-7820-BE45FC38D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17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5DE8E-AEC9-727A-91A9-59E81E35F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C96B5-F0A2-12E7-3637-1E06C9DF8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A36872-587D-5579-4834-F7410101D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FB9582-9CC4-3D1F-CC79-C1EBA6EC3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536D13-D1DA-A2AB-AD6A-DB92C147C3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4BB72-A109-C000-7AE2-8E1DFBAE6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BE7245-E500-3B67-27C9-6623ED563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AA2B43-11A9-33B3-54A2-CA1F7B7B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00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BD392-84DD-4824-D06F-CE4BE779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521848-793F-CF54-0ECA-6082369F4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BAF80-977D-B452-6953-3AC866B15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AC6FF-683D-0244-FAFC-594D2CB69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49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CCB726-BBD2-5A0A-627F-BE1BB7F7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A54EB0-9730-6B10-1FBE-4AC077317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02F4D-BB7B-EDDD-8C40-660E46C4F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37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EFED6-21D3-F20E-CCB6-7D1DD732E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2A746-D331-40AA-EC79-4EF906FC9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8E130-7644-9406-5FF4-0A05F220D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7A589-8349-895F-3959-0E26921BE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3D99-14DD-AC1E-A1A2-DD5452887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8B113-DA5A-1F80-D189-95C85986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17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61C6-9A15-80EE-3E3A-96D772B63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64EF2A-86AD-56C4-71BA-063837816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E40595-5AA8-CBC8-91B9-FF03DD7ED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D3C79A-5ABC-F416-8C81-885B93FD1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CB5C-00EC-C743-A604-DF9BAD8B294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0D7D0-6900-5032-98FB-5844EAB3E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C752D-2D0A-96AD-27B4-CAA3E6D7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56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99F0BE-23EF-E06F-0120-47D2627A3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8BF62-5868-6CBD-7577-E430CCD37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30D64-40DB-CE99-06B9-E6546741DF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BCB5C-00EC-C743-A604-DF9BAD8B294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CAD95-5CA6-F29E-2E44-152F9EB41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BD82F-9300-D477-F003-F0792E059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3D808-A2F5-8049-B78A-34F33B5D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66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83E2A-F0B3-BCBA-69C2-57A2A4CAE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Project O.R.C.A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10CAFE-42F1-7BC5-D7E2-2C18DD4B8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Luke Waller </a:t>
            </a:r>
          </a:p>
          <a:p>
            <a:endParaRPr 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31309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93B30-A60D-45F7-A507-F06E7DA30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L298N Library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D438E-A928-46D4-9E7E-903965D27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21567" cy="4351338"/>
          </a:xfrm>
        </p:spPr>
        <p:txBody>
          <a:bodyPr/>
          <a:lstStyle/>
          <a:p>
            <a:r>
              <a:rPr lang="en-GB" dirty="0"/>
              <a:t>Used to control the Conveyor Motors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5FE44-C755-40A0-BE3B-9A61B4D51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767" y="2494625"/>
            <a:ext cx="5971954" cy="171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51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0E17-1605-45FA-A9DB-FABD09D79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AEADF64-580E-469D-8C52-05F717D4A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A5EF90-88E2-4C29-840A-04731D2F7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889" y="2382139"/>
            <a:ext cx="6531986" cy="130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96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AD2F7-E909-48A7-95F2-62AC260FB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Buzzer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E48F90-95BB-484C-B1F3-6142CB72D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125C5C-19E0-4836-8ED5-8562DDD1A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600" y="2914578"/>
            <a:ext cx="6282717" cy="131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70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C066-DA6B-4E2B-87E6-E780E05F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535836"/>
            <a:ext cx="3932237" cy="521563"/>
          </a:xfrm>
          <a:solidFill>
            <a:srgbClr val="FFFFFF">
              <a:alpha val="30980"/>
            </a:srgbClr>
          </a:solidFill>
        </p:spPr>
        <p:txBody>
          <a:bodyPr>
            <a:normAutofit fontScale="90000"/>
          </a:bodyPr>
          <a:lstStyle/>
          <a:p>
            <a:r>
              <a:rPr lang="en-GB" dirty="0"/>
              <a:t>Transmission Protocol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9083A8-8288-4E11-8F1C-6EFAAB23A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1245093"/>
          </a:xfrm>
          <a:solidFill>
            <a:srgbClr val="FFFFFF">
              <a:alpha val="30980"/>
            </a:srgbClr>
          </a:solid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Custom Transmission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Designed for the hardware used in this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Expandable for more hardware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14A078-6AC7-4552-B959-1D986E26F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913" y="551219"/>
            <a:ext cx="5416750" cy="574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31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87ABE-E412-479F-87AD-CC290D75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Controller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D99645-1605-420E-B009-43232D7A4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795656" y="1690688"/>
            <a:ext cx="2600688" cy="1247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F8EA5E-EDF7-4D64-8467-B2BE82019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2946" y="3138204"/>
            <a:ext cx="1486107" cy="2029108"/>
          </a:xfrm>
          <a:prstGeom prst="rect">
            <a:avLst/>
          </a:prstGeom>
        </p:spPr>
      </p:pic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F9D2506D-1254-4795-826D-1C0D83E8C3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20984" y="1797197"/>
            <a:ext cx="1485900" cy="2457450"/>
          </a:xfrm>
          <a:prstGeom prst="rect">
            <a:avLst/>
          </a:prstGeom>
        </p:spPr>
      </p:pic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5E4275AA-4C42-4336-BFAE-687A27FDC3E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711779" y="1797197"/>
            <a:ext cx="14859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DC5F9-6478-4410-BAF4-AFDF4FF04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Receiver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2A03A0-1C82-40E4-93AC-4093316B0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0103" y="5244926"/>
            <a:ext cx="2600688" cy="1247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C40A4E-77FA-439E-AAAA-CE2A884F2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051" y="3630152"/>
            <a:ext cx="1895740" cy="1200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5F28A8-8440-43F9-B691-46E9E02FD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837" y="365125"/>
            <a:ext cx="4039164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47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05A78-233A-AC4F-9D56-8427B62C1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04328"/>
          </a:xfrm>
          <a:solidFill>
            <a:schemeClr val="bg1">
              <a:alpha val="31000"/>
            </a:schemeClr>
          </a:solidFill>
        </p:spPr>
        <p:txBody>
          <a:bodyPr>
            <a:normAutofit/>
          </a:bodyPr>
          <a:lstStyle/>
          <a:p>
            <a:r>
              <a:rPr lang="en-GB" sz="2400" dirty="0"/>
              <a:t>Standing </a:t>
            </a:r>
            <a:r>
              <a:rPr lang="en-US" sz="2400" dirty="0"/>
              <a:t>bodies of water are continually getting more polluted and this is all ending up in the ocean. </a:t>
            </a:r>
          </a:p>
          <a:p>
            <a:r>
              <a:rPr lang="en-US" sz="2400" dirty="0"/>
              <a:t>Pollution in the sea </a:t>
            </a:r>
            <a:r>
              <a:rPr lang="en-GB" sz="2400" dirty="0"/>
              <a:t>is increasing</a:t>
            </a:r>
            <a:r>
              <a:rPr lang="en-US" sz="2400" dirty="0"/>
              <a:t> at </a:t>
            </a:r>
            <a:r>
              <a:rPr lang="en-GB" sz="2400" dirty="0"/>
              <a:t>a rate of 10 million tonnes each year.</a:t>
            </a:r>
          </a:p>
          <a:p>
            <a:r>
              <a:rPr lang="en-GB" sz="2400" dirty="0"/>
              <a:t>Studies suggest by 2050 the amount plastic  in the sea will outnumber by the number of fish. </a:t>
            </a:r>
          </a:p>
          <a:p>
            <a:r>
              <a:rPr lang="en-GB" sz="2400" dirty="0"/>
              <a:t>Over 500 dead zones where marine life cannot live.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30B467-6223-C34D-8AA9-7C8A7C57F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231"/>
            <a:ext cx="10515600" cy="1325563"/>
          </a:xfrm>
          <a:solidFill>
            <a:schemeClr val="bg1">
              <a:alpha val="31000"/>
            </a:schemeClr>
          </a:solidFill>
        </p:spPr>
        <p:txBody>
          <a:bodyPr/>
          <a:lstStyle/>
          <a:p>
            <a:r>
              <a:rPr lang="en-US" dirty="0">
                <a:ln>
                  <a:solidFill>
                    <a:schemeClr val="tx1"/>
                  </a:solidFill>
                </a:ln>
              </a:rPr>
              <a:t>Inspiration for the project</a:t>
            </a:r>
          </a:p>
        </p:txBody>
      </p:sp>
    </p:spTree>
    <p:extLst>
      <p:ext uri="{BB962C8B-B14F-4D97-AF65-F5344CB8AC3E}">
        <p14:creationId xmlns:p14="http://schemas.microsoft.com/office/powerpoint/2010/main" val="510045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14">
            <a:extLst>
              <a:ext uri="{FF2B5EF4-FFF2-40B4-BE49-F238E27FC236}">
                <a16:creationId xmlns:a16="http://schemas.microsoft.com/office/drawing/2014/main" id="{753BCD85-226C-4461-92E8-D0EC2C2B3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150131" cy="3272324"/>
          </a:xfr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This was one of the biggest inspirations for the project</a:t>
            </a:r>
          </a:p>
          <a:p>
            <a:r>
              <a:rPr lang="en-US" sz="2400" dirty="0"/>
              <a:t>Lived near this reservoir for over 20 years </a:t>
            </a:r>
          </a:p>
          <a:p>
            <a:r>
              <a:rPr lang="en-US" sz="2400" dirty="0"/>
              <a:t>Local wildlife lives among it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46DC1-005B-6A46-AC34-3051F8DD7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146823"/>
            <a:ext cx="3150129" cy="1544422"/>
          </a:xfrm>
          <a:solidFill>
            <a:schemeClr val="bg1">
              <a:alpha val="31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Local images of reservoir in Weymouth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B9481F-2778-4FE5-AED4-714CE67DA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4" r="11741" b="4"/>
          <a:stretch/>
        </p:blipFill>
        <p:spPr>
          <a:xfrm>
            <a:off x="4601056" y="10"/>
            <a:ext cx="3749040" cy="3383270"/>
          </a:xfrm>
          <a:prstGeom prst="rect">
            <a:avLst/>
          </a:prstGeom>
        </p:spPr>
      </p:pic>
      <p:pic>
        <p:nvPicPr>
          <p:cNvPr id="4" name="Picture 3" descr="A picture containing outdoor, water, pond, bird&#10;&#10;Description automatically generated">
            <a:extLst>
              <a:ext uri="{FF2B5EF4-FFF2-40B4-BE49-F238E27FC236}">
                <a16:creationId xmlns:a16="http://schemas.microsoft.com/office/drawing/2014/main" id="{F61168A4-38AB-44C2-A376-8988203007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94" r="9000" b="4"/>
          <a:stretch/>
        </p:blipFill>
        <p:spPr>
          <a:xfrm>
            <a:off x="8442960" y="10"/>
            <a:ext cx="3749040" cy="3383270"/>
          </a:xfrm>
          <a:prstGeom prst="rect">
            <a:avLst/>
          </a:prstGeom>
        </p:spPr>
      </p:pic>
      <p:pic>
        <p:nvPicPr>
          <p:cNvPr id="9" name="Picture 8" descr="A picture containing water, outdoor, nature, lake&#10;&#10;Description automatically generated">
            <a:extLst>
              <a:ext uri="{FF2B5EF4-FFF2-40B4-BE49-F238E27FC236}">
                <a16:creationId xmlns:a16="http://schemas.microsoft.com/office/drawing/2014/main" id="{91965172-9F1A-3049-ACB5-3ABD0BF736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02" r="12092" b="4"/>
          <a:stretch/>
        </p:blipFill>
        <p:spPr>
          <a:xfrm>
            <a:off x="4601056" y="3474722"/>
            <a:ext cx="3749040" cy="3383279"/>
          </a:xfrm>
          <a:prstGeom prst="rect">
            <a:avLst/>
          </a:prstGeom>
        </p:spPr>
      </p:pic>
      <p:pic>
        <p:nvPicPr>
          <p:cNvPr id="5" name="Content Placeholder 4" descr="A picture containing outdoor, ground, grass, soil&#10;&#10;Description automatically generated">
            <a:extLst>
              <a:ext uri="{FF2B5EF4-FFF2-40B4-BE49-F238E27FC236}">
                <a16:creationId xmlns:a16="http://schemas.microsoft.com/office/drawing/2014/main" id="{BAD96DC5-CC29-2944-A893-2388794B2F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02" r="3793" b="4"/>
          <a:stretch/>
        </p:blipFill>
        <p:spPr>
          <a:xfrm>
            <a:off x="8442960" y="3474719"/>
            <a:ext cx="374904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75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2AAD9-0FA6-4045-AB18-B60E5A5AD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  <a:solidFill>
            <a:schemeClr val="bg1">
              <a:alpha val="31000"/>
            </a:schemeClr>
          </a:solidFill>
        </p:spPr>
        <p:txBody>
          <a:bodyPr/>
          <a:lstStyle/>
          <a:p>
            <a:r>
              <a:rPr lang="en-US" sz="2400" dirty="0"/>
              <a:t>Create a boat that can float on water</a:t>
            </a:r>
          </a:p>
          <a:p>
            <a:r>
              <a:rPr lang="en-US" sz="2400" dirty="0"/>
              <a:t>Use a mechanism to scoop/collect the litter </a:t>
            </a:r>
          </a:p>
          <a:p>
            <a:r>
              <a:rPr lang="en-US" sz="2400" dirty="0"/>
              <a:t>Create a control system for the craft that will allow it to be remotely </a:t>
            </a:r>
            <a:r>
              <a:rPr lang="en-GB" sz="2400" dirty="0"/>
              <a:t>operated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4E1DD-70EB-0F49-A488-87B2FDC90D8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31000"/>
            </a:schemeClr>
          </a:solidFill>
        </p:spPr>
        <p:txBody>
          <a:bodyPr/>
          <a:lstStyle/>
          <a:p>
            <a:r>
              <a:rPr lang="en-US" dirty="0"/>
              <a:t>Initial Project Aims 		</a:t>
            </a:r>
          </a:p>
        </p:txBody>
      </p:sp>
    </p:spTree>
    <p:extLst>
      <p:ext uri="{BB962C8B-B14F-4D97-AF65-F5344CB8AC3E}">
        <p14:creationId xmlns:p14="http://schemas.microsoft.com/office/powerpoint/2010/main" val="339347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BDCD-B036-488F-AEA3-8FCE14FDF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Context – Project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D786B-4146-46F1-955C-61BD051B8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Project in a sentence</a:t>
            </a:r>
          </a:p>
        </p:txBody>
      </p:sp>
    </p:spTree>
    <p:extLst>
      <p:ext uri="{BB962C8B-B14F-4D97-AF65-F5344CB8AC3E}">
        <p14:creationId xmlns:p14="http://schemas.microsoft.com/office/powerpoint/2010/main" val="3950585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09F69-BB8F-47A2-A8F4-60AC5B8C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FC8D1-C076-4D84-8042-9A290F7FC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Initial Designs</a:t>
            </a:r>
          </a:p>
          <a:p>
            <a:r>
              <a:rPr lang="en-GB" dirty="0"/>
              <a:t>Prototyping </a:t>
            </a:r>
          </a:p>
          <a:p>
            <a:r>
              <a:rPr lang="en-GB" dirty="0"/>
              <a:t>Finalise Design / Calculations (</a:t>
            </a:r>
            <a:r>
              <a:rPr lang="en-GB" dirty="0" err="1"/>
              <a:t>Bouyancy</a:t>
            </a:r>
            <a:r>
              <a:rPr lang="en-GB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097175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7D3B2-A229-4E06-8D4E-7C8E5BBFD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7639C-1FEE-41AC-89B1-0B2D28B1B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324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23C6-5692-E1B5-0E72-07E556A7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were the issues that needed solving with software?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DBFED-4421-D737-2895-FE812C808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36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5E2E8-3FC5-4636-AF86-5A3050A3C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Classes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36B78-B859-46A7-9F37-F001DFF19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Ones that I made</a:t>
            </a:r>
          </a:p>
          <a:p>
            <a:r>
              <a:rPr lang="en-GB" dirty="0"/>
              <a:t>Other – nRF24L01 </a:t>
            </a:r>
          </a:p>
        </p:txBody>
      </p:sp>
    </p:spTree>
    <p:extLst>
      <p:ext uri="{BB962C8B-B14F-4D97-AF65-F5344CB8AC3E}">
        <p14:creationId xmlns:p14="http://schemas.microsoft.com/office/powerpoint/2010/main" val="3834157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212</Words>
  <Application>Microsoft Office PowerPoint</Application>
  <PresentationFormat>Widescreen</PresentationFormat>
  <Paragraphs>36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Project O.R.C.A</vt:lpstr>
      <vt:lpstr>Inspiration for the project</vt:lpstr>
      <vt:lpstr>Local images of reservoir in Weymouth</vt:lpstr>
      <vt:lpstr>Initial Project Aims   </vt:lpstr>
      <vt:lpstr>Project Context – Project Aims</vt:lpstr>
      <vt:lpstr>Hardware Design</vt:lpstr>
      <vt:lpstr>Software Design</vt:lpstr>
      <vt:lpstr>What were the issues that needed solving with software?</vt:lpstr>
      <vt:lpstr>Software Classes </vt:lpstr>
      <vt:lpstr>L298N Library </vt:lpstr>
      <vt:lpstr>ESC</vt:lpstr>
      <vt:lpstr>Buzzer</vt:lpstr>
      <vt:lpstr>Transmission Protocol</vt:lpstr>
      <vt:lpstr>Controller</vt:lpstr>
      <vt:lpstr>Receiver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(s) Luke Waller</dc:creator>
  <cp:lastModifiedBy>Luke Waller</cp:lastModifiedBy>
  <cp:revision>16</cp:revision>
  <dcterms:created xsi:type="dcterms:W3CDTF">2022-05-09T06:26:51Z</dcterms:created>
  <dcterms:modified xsi:type="dcterms:W3CDTF">2022-05-16T16:13:36Z</dcterms:modified>
</cp:coreProperties>
</file>